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12192000" cy="6858000"/>
  <p:notesSz cx="6858000" cy="9144000"/>
  <p:defaultTextStyle>
    <a:defPPr>
      <a:defRPr lang="en-I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8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6A1F0-0BCC-4073-B9E5-88FA951B54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A80951-75DE-49E9-AD41-F6A132055F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70793F-83F5-4D09-8131-02065EC94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0162-4744-41DF-A029-B25381FEE531}" type="datetimeFigureOut">
              <a:rPr lang="en-IL" smtClean="0"/>
              <a:t>26/08/2024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7BE24F-518B-4E7B-9D69-6EF2FA726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319A15-2B2B-47D6-BB05-1DE4F3DB6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DE04-98CE-4D78-89C6-5447F8E59B2C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834742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A18766-61E3-405E-9E06-71EF14D07D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EA1683-60A5-4AA7-B7C4-D6F40218AA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5D4AF7-7548-4717-BFF1-377F242EF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0162-4744-41DF-A029-B25381FEE531}" type="datetimeFigureOut">
              <a:rPr lang="en-IL" smtClean="0"/>
              <a:t>26/08/2024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AEA861-C41D-4E69-83EB-98DDAEC0F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29C11A-B198-4027-95DB-7D69DA2F6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DE04-98CE-4D78-89C6-5447F8E59B2C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433710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084BA28-7CD4-4922-B88B-860E4EF059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8CA525-C07E-4667-B884-4DA25780C8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F1131F-7C9B-4F90-8EAD-EC54585ED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0162-4744-41DF-A029-B25381FEE531}" type="datetimeFigureOut">
              <a:rPr lang="en-IL" smtClean="0"/>
              <a:t>26/08/2024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EB726B-38DE-464A-A91B-4951E3D34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0E265D-7B82-4F60-8889-E3DA24402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DE04-98CE-4D78-89C6-5447F8E59B2C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574721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2A150-9307-4B14-9DE3-15AE886AC1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C8B5F6-457E-444F-B39A-2A6ABFB463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13ECEA-AA7F-47D7-94D5-CD9963F27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0162-4744-41DF-A029-B25381FEE531}" type="datetimeFigureOut">
              <a:rPr lang="en-IL" smtClean="0"/>
              <a:t>26/08/2024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8FAA7F-E458-40E3-AA09-1BD465616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AFE528-C184-4289-9A78-617B2894D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DE04-98CE-4D78-89C6-5447F8E59B2C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317043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D5EC4F-113F-4507-9CBE-7168C541C6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73E319-F90B-426F-8E1C-F81978BA69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EA6BC2-EF57-42EF-A031-62C5AB78E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0162-4744-41DF-A029-B25381FEE531}" type="datetimeFigureOut">
              <a:rPr lang="en-IL" smtClean="0"/>
              <a:t>26/08/2024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8B8B6B-3020-4456-B6B0-9DCC902B2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C657C4-80F2-4B6F-BD8A-FC330D289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DE04-98CE-4D78-89C6-5447F8E59B2C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4286973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E2343-1C0B-4778-B7F7-027DD9B736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23E8A-4401-4E44-93DC-908CB78B96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3B5169-DB2C-477D-A259-8C7082AFC2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83D6F9-1EA5-4A67-89A8-3D9EF650D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0162-4744-41DF-A029-B25381FEE531}" type="datetimeFigureOut">
              <a:rPr lang="en-IL" smtClean="0"/>
              <a:t>26/08/2024</a:t>
            </a:fld>
            <a:endParaRPr lang="en-I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934B88-3B59-4C94-AE52-7D1D629B2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C3550E-4849-439B-B806-3159E70EE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DE04-98CE-4D78-89C6-5447F8E59B2C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757732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447A8-4381-4A75-94AD-559E24E1E8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C5F3F3-3BA5-4317-BCF6-2FEB139DA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8FBAE9-0D03-417F-8696-E9F239427A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C69D95-9CEF-41FC-8CD5-7141B9CE9F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F08EADD-CBC0-4906-9DAC-DC63C2E9AD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414055-95B0-431A-8044-31180E7D2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0162-4744-41DF-A029-B25381FEE531}" type="datetimeFigureOut">
              <a:rPr lang="en-IL" smtClean="0"/>
              <a:t>26/08/2024</a:t>
            </a:fld>
            <a:endParaRPr lang="en-I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0379CC7-BED7-4C49-9ADA-58EA46851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2CCDC6-E688-4955-9669-30366271F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DE04-98CE-4D78-89C6-5447F8E59B2C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012792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7C6FB1-3ED6-4DB1-ACD3-38B953C70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F60019-BE45-422A-A276-FA254BA82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0162-4744-41DF-A029-B25381FEE531}" type="datetimeFigureOut">
              <a:rPr lang="en-IL" smtClean="0"/>
              <a:t>26/08/2024</a:t>
            </a:fld>
            <a:endParaRPr lang="en-I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C7D196-C727-4281-BD65-A676A0397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B01C99-7933-453F-A46B-5BA07FFC9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DE04-98CE-4D78-89C6-5447F8E59B2C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20791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721742-E9E1-44A5-BC4D-1CD5E7635D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0162-4744-41DF-A029-B25381FEE531}" type="datetimeFigureOut">
              <a:rPr lang="en-IL" smtClean="0"/>
              <a:t>26/08/2024</a:t>
            </a:fld>
            <a:endParaRPr lang="en-I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D73FB2-CF68-4E05-BCA9-C01195B01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81D14A-9CF4-42E4-AB2A-371CA0835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DE04-98CE-4D78-89C6-5447F8E59B2C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938993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CC48B7-6710-4977-9EFD-CCD184055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C899F1-F937-4981-9E22-B34868E46E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439691-B66F-45C6-88F4-17962EF631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02C492-BC8B-4A16-892F-A517A3322B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0162-4744-41DF-A029-B25381FEE531}" type="datetimeFigureOut">
              <a:rPr lang="en-IL" smtClean="0"/>
              <a:t>26/08/2024</a:t>
            </a:fld>
            <a:endParaRPr lang="en-I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EF6E7F-D95C-4CBD-A1A9-D3AC813B9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C0242-6EF3-4EA1-A5F4-F8ED0B110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DE04-98CE-4D78-89C6-5447F8E59B2C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840816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AB225A-8076-48B0-85C9-B990182F0B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555125B-B427-493C-A5CF-8B19D4006C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C2A543-5F06-471D-857B-A72B43EF67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AD740A-EBC5-4D2D-8C1F-36E2C5F8C8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0162-4744-41DF-A029-B25381FEE531}" type="datetimeFigureOut">
              <a:rPr lang="en-IL" smtClean="0"/>
              <a:t>26/08/2024</a:t>
            </a:fld>
            <a:endParaRPr lang="en-I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820E76-A50E-4D75-90E8-360D62F79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1CB1CF-F89A-4956-8BE9-F24A4EB12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DE04-98CE-4D78-89C6-5447F8E59B2C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714811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68709-BE9D-4F25-BEC3-706AE00292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225C9D-5596-4EED-9A64-0BBD9D8129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626ADC-7BD8-4632-8F2B-24BBB48E37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00162-4744-41DF-A029-B25381FEE531}" type="datetimeFigureOut">
              <a:rPr lang="en-IL" smtClean="0"/>
              <a:t>26/08/2024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4FCD5E-05BA-4AFF-88A2-CDEA0875C0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85A32B-C3EF-4E27-B1E4-3F1D566358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4DE04-98CE-4D78-89C6-5447F8E59B2C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158414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D3E45ABF-7D5D-8FF0-3008-1447E7A465A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3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05" t="21413" r="6732" b="22049"/>
          <a:stretch/>
        </p:blipFill>
        <p:spPr>
          <a:xfrm rot="10800000">
            <a:off x="660282" y="3586290"/>
            <a:ext cx="4327830" cy="211635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9E73112-8340-121B-5964-66AFD5F2A34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6536" b="31819"/>
          <a:stretch/>
        </p:blipFill>
        <p:spPr>
          <a:xfrm rot="10800000">
            <a:off x="533169" y="1593337"/>
            <a:ext cx="4582056" cy="1526046"/>
          </a:xfrm>
          <a:prstGeom prst="rect">
            <a:avLst/>
          </a:prstGeom>
        </p:spPr>
      </p:pic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164D42EB-AC5A-7A42-84DF-1ECA2DDDC832}"/>
              </a:ext>
            </a:extLst>
          </p:cNvPr>
          <p:cNvSpPr/>
          <p:nvPr/>
        </p:nvSpPr>
        <p:spPr>
          <a:xfrm>
            <a:off x="731232" y="1999716"/>
            <a:ext cx="2461189" cy="35037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701CCA0F-20E8-4F2A-0E9C-DDACDA2907C9}"/>
              </a:ext>
            </a:extLst>
          </p:cNvPr>
          <p:cNvSpPr/>
          <p:nvPr/>
        </p:nvSpPr>
        <p:spPr>
          <a:xfrm>
            <a:off x="951999" y="4801312"/>
            <a:ext cx="2461189" cy="35037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551B01A-186F-3C23-2840-1697B27FD9AC}"/>
              </a:ext>
            </a:extLst>
          </p:cNvPr>
          <p:cNvSpPr txBox="1"/>
          <p:nvPr/>
        </p:nvSpPr>
        <p:spPr>
          <a:xfrm>
            <a:off x="2534869" y="1212265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NICD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57070CF-6AA0-6BD9-53E4-D94CB98DAE98}"/>
              </a:ext>
            </a:extLst>
          </p:cNvPr>
          <p:cNvSpPr txBox="1"/>
          <p:nvPr/>
        </p:nvSpPr>
        <p:spPr>
          <a:xfrm>
            <a:off x="2377407" y="3515562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GAPDH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F2711B8-9CC0-06AB-141F-416849DFC21C}"/>
              </a:ext>
            </a:extLst>
          </p:cNvPr>
          <p:cNvSpPr txBox="1"/>
          <p:nvPr/>
        </p:nvSpPr>
        <p:spPr>
          <a:xfrm>
            <a:off x="2019386" y="1676067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648CD08-8286-C583-FCC2-E02BF472C425}"/>
              </a:ext>
            </a:extLst>
          </p:cNvPr>
          <p:cNvSpPr txBox="1"/>
          <p:nvPr/>
        </p:nvSpPr>
        <p:spPr>
          <a:xfrm>
            <a:off x="2384183" y="1676067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A5E3273-DDB0-4F9B-9F71-03046D6435C0}"/>
              </a:ext>
            </a:extLst>
          </p:cNvPr>
          <p:cNvSpPr txBox="1"/>
          <p:nvPr/>
        </p:nvSpPr>
        <p:spPr>
          <a:xfrm>
            <a:off x="2818247" y="1676067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T3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1DA282C-C174-E08E-E32E-62BF9DAE7281}"/>
              </a:ext>
            </a:extLst>
          </p:cNvPr>
          <p:cNvSpPr txBox="1"/>
          <p:nvPr/>
        </p:nvSpPr>
        <p:spPr>
          <a:xfrm>
            <a:off x="810883" y="1676067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A2BF4DE-E0E2-1E4E-BC6F-696FD712D9EE}"/>
              </a:ext>
            </a:extLst>
          </p:cNvPr>
          <p:cNvSpPr txBox="1"/>
          <p:nvPr/>
        </p:nvSpPr>
        <p:spPr>
          <a:xfrm>
            <a:off x="1205528" y="1676067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3A18D04-BD65-9DCF-8423-82790ECF1A1F}"/>
              </a:ext>
            </a:extLst>
          </p:cNvPr>
          <p:cNvSpPr txBox="1"/>
          <p:nvPr/>
        </p:nvSpPr>
        <p:spPr>
          <a:xfrm>
            <a:off x="1563020" y="1676067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C3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777FA70-DCE8-343A-2B83-18E99FA91C24}"/>
              </a:ext>
            </a:extLst>
          </p:cNvPr>
          <p:cNvSpPr txBox="1"/>
          <p:nvPr/>
        </p:nvSpPr>
        <p:spPr>
          <a:xfrm>
            <a:off x="2113389" y="4524313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59FED9A-9441-CC9A-7B2F-9314131F2039}"/>
              </a:ext>
            </a:extLst>
          </p:cNvPr>
          <p:cNvSpPr txBox="1"/>
          <p:nvPr/>
        </p:nvSpPr>
        <p:spPr>
          <a:xfrm>
            <a:off x="2503824" y="4524313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T2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CE988DB-4E48-8224-E484-8AA9BCB8D859}"/>
              </a:ext>
            </a:extLst>
          </p:cNvPr>
          <p:cNvSpPr txBox="1"/>
          <p:nvPr/>
        </p:nvSpPr>
        <p:spPr>
          <a:xfrm>
            <a:off x="2937888" y="4524313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T3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E560F16-A703-E6AF-8118-C26F2F3AB346}"/>
              </a:ext>
            </a:extLst>
          </p:cNvPr>
          <p:cNvSpPr txBox="1"/>
          <p:nvPr/>
        </p:nvSpPr>
        <p:spPr>
          <a:xfrm>
            <a:off x="1041622" y="4524313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79B4685-98C0-D23D-392A-01C5182982CC}"/>
              </a:ext>
            </a:extLst>
          </p:cNvPr>
          <p:cNvSpPr txBox="1"/>
          <p:nvPr/>
        </p:nvSpPr>
        <p:spPr>
          <a:xfrm>
            <a:off x="1402083" y="4524313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1D74F14-C020-1409-C9BB-C2A8692913B3}"/>
              </a:ext>
            </a:extLst>
          </p:cNvPr>
          <p:cNvSpPr txBox="1"/>
          <p:nvPr/>
        </p:nvSpPr>
        <p:spPr>
          <a:xfrm>
            <a:off x="1725391" y="4524313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C3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069BD74-C70F-3EE4-749A-72425E951C3A}"/>
              </a:ext>
            </a:extLst>
          </p:cNvPr>
          <p:cNvSpPr txBox="1"/>
          <p:nvPr/>
        </p:nvSpPr>
        <p:spPr>
          <a:xfrm>
            <a:off x="195508" y="1999716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110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E8E2745-DB8F-F961-ACCD-D6942FDB88B4}"/>
              </a:ext>
            </a:extLst>
          </p:cNvPr>
          <p:cNvSpPr txBox="1"/>
          <p:nvPr/>
        </p:nvSpPr>
        <p:spPr>
          <a:xfrm>
            <a:off x="346413" y="479183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37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0A43AED-0D49-417D-8826-F3968ABE5282}"/>
              </a:ext>
            </a:extLst>
          </p:cNvPr>
          <p:cNvSpPr txBox="1"/>
          <p:nvPr/>
        </p:nvSpPr>
        <p:spPr>
          <a:xfrm>
            <a:off x="5854479" y="2092049"/>
            <a:ext cx="609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L" sz="1200" dirty="0"/>
              <a:t>Fig </a:t>
            </a:r>
            <a:r>
              <a:rPr lang="en-US" sz="1200" dirty="0"/>
              <a:t>6 source data 1 Tumor WB NICD</a:t>
            </a:r>
            <a:endParaRPr lang="en-IL" sz="12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7DCA960-832C-4AC2-85F1-FD176BB5E634}"/>
              </a:ext>
            </a:extLst>
          </p:cNvPr>
          <p:cNvSpPr txBox="1"/>
          <p:nvPr/>
        </p:nvSpPr>
        <p:spPr>
          <a:xfrm>
            <a:off x="5854479" y="1212265"/>
            <a:ext cx="9930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L" sz="1400" dirty="0"/>
              <a:t>File name: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6B56D5C-4329-4A9B-86A4-31DDE3BD028C}"/>
              </a:ext>
            </a:extLst>
          </p:cNvPr>
          <p:cNvSpPr txBox="1"/>
          <p:nvPr/>
        </p:nvSpPr>
        <p:spPr>
          <a:xfrm>
            <a:off x="5854479" y="4524313"/>
            <a:ext cx="609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L" sz="1200" dirty="0"/>
              <a:t>Fig </a:t>
            </a:r>
            <a:r>
              <a:rPr lang="en-US" sz="1200" dirty="0"/>
              <a:t>6 source data 1 Tumor WB GAPDH</a:t>
            </a:r>
            <a:endParaRPr lang="en-IL" sz="1200" dirty="0"/>
          </a:p>
        </p:txBody>
      </p:sp>
    </p:spTree>
    <p:extLst>
      <p:ext uri="{BB962C8B-B14F-4D97-AF65-F5344CB8AC3E}">
        <p14:creationId xmlns:p14="http://schemas.microsoft.com/office/powerpoint/2010/main" val="40983488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35</Words>
  <Application>Microsoft Office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Meiri</dc:creator>
  <cp:lastModifiedBy>Shiri Procaccia</cp:lastModifiedBy>
  <cp:revision>7</cp:revision>
  <dcterms:created xsi:type="dcterms:W3CDTF">2024-08-19T13:02:48Z</dcterms:created>
  <dcterms:modified xsi:type="dcterms:W3CDTF">2024-08-26T06:55:28Z</dcterms:modified>
</cp:coreProperties>
</file>